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3" r:id="rId2"/>
    <p:sldId id="256" r:id="rId3"/>
    <p:sldId id="261" r:id="rId4"/>
    <p:sldId id="268" r:id="rId5"/>
    <p:sldId id="258" r:id="rId6"/>
    <p:sldId id="274" r:id="rId7"/>
    <p:sldId id="275" r:id="rId8"/>
    <p:sldId id="276" r:id="rId9"/>
    <p:sldId id="262" r:id="rId10"/>
    <p:sldId id="263" r:id="rId11"/>
    <p:sldId id="264" r:id="rId12"/>
    <p:sldId id="265" r:id="rId13"/>
    <p:sldId id="266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87" d="100"/>
          <a:sy n="87" d="100"/>
        </p:scale>
        <p:origin x="5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testasp.vulnweb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zero.webappsecurity.com/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6840" y="296008"/>
            <a:ext cx="8569337" cy="1093177"/>
          </a:xfrm>
        </p:spPr>
        <p:txBody>
          <a:bodyPr/>
          <a:lstStyle/>
          <a:p>
            <a:r>
              <a:rPr lang="en-IN" i="1" u="sng" dirty="0" smtClean="0"/>
              <a:t>INTERNSHIP</a:t>
            </a:r>
            <a:r>
              <a:rPr lang="en-IN" dirty="0" smtClean="0"/>
              <a:t> </a:t>
            </a:r>
            <a:r>
              <a:rPr lang="en-IN" i="1" u="sng" dirty="0" smtClean="0"/>
              <a:t>STUDIO</a:t>
            </a:r>
            <a:endParaRPr lang="en-IN" i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6484" y="2570511"/>
            <a:ext cx="6831623" cy="1957527"/>
          </a:xfrm>
        </p:spPr>
        <p:txBody>
          <a:bodyPr/>
          <a:lstStyle/>
          <a:p>
            <a:endParaRPr lang="en-IN" dirty="0" smtClean="0"/>
          </a:p>
          <a:p>
            <a:endParaRPr lang="en-IN" dirty="0"/>
          </a:p>
          <a:p>
            <a:r>
              <a:rPr lang="en-IN" sz="2400" dirty="0" smtClean="0"/>
              <a:t>PROJECT</a:t>
            </a:r>
            <a:r>
              <a:rPr lang="en-IN" dirty="0" smtClean="0"/>
              <a:t> </a:t>
            </a:r>
            <a:r>
              <a:rPr lang="en-IN" sz="2800" dirty="0" smtClean="0"/>
              <a:t>SUBMISSION-ETHICAL</a:t>
            </a:r>
            <a:r>
              <a:rPr lang="en-IN" dirty="0" smtClean="0"/>
              <a:t> </a:t>
            </a:r>
            <a:r>
              <a:rPr lang="en-IN" sz="2400" dirty="0" smtClean="0"/>
              <a:t>HACKING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33207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3208" y="483578"/>
            <a:ext cx="1828800" cy="967154"/>
          </a:xfrm>
        </p:spPr>
        <p:txBody>
          <a:bodyPr/>
          <a:lstStyle/>
          <a:p>
            <a:r>
              <a:rPr lang="en-IN" dirty="0" smtClean="0"/>
              <a:t>Task 3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0063" y="1622095"/>
            <a:ext cx="5090746" cy="1437627"/>
          </a:xfrm>
        </p:spPr>
        <p:txBody>
          <a:bodyPr/>
          <a:lstStyle/>
          <a:p>
            <a:r>
              <a:rPr lang="en-IN" dirty="0" smtClean="0"/>
              <a:t>Vulnerabilities in the website:</a:t>
            </a:r>
          </a:p>
          <a:p>
            <a:r>
              <a:rPr lang="en-IN" dirty="0" smtClean="0"/>
              <a:t>http://testasp.vulweb.com/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9931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Report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892" y="1362808"/>
            <a:ext cx="9240961" cy="4885591"/>
          </a:xfrm>
        </p:spPr>
        <p:txBody>
          <a:bodyPr/>
          <a:lstStyle/>
          <a:p>
            <a:r>
              <a:rPr lang="en-IN" dirty="0" smtClean="0"/>
              <a:t>Title-Cross Site Scripting </a:t>
            </a:r>
          </a:p>
          <a:p>
            <a:r>
              <a:rPr lang="en-IN" dirty="0" smtClean="0"/>
              <a:t>--</a:t>
            </a:r>
          </a:p>
          <a:p>
            <a:endParaRPr lang="en-IN" dirty="0"/>
          </a:p>
          <a:p>
            <a:r>
              <a:rPr lang="en-IN" dirty="0" smtClean="0"/>
              <a:t>Domain&gt;&gt;http://vulweb.com/</a:t>
            </a:r>
          </a:p>
          <a:p>
            <a:r>
              <a:rPr lang="en-IN" dirty="0" smtClean="0"/>
              <a:t>Sub domain&gt;&gt;http://testasp.vulweb.com/login</a:t>
            </a:r>
          </a:p>
          <a:p>
            <a:r>
              <a:rPr lang="en-IN" dirty="0" smtClean="0"/>
              <a:t>--</a:t>
            </a:r>
          </a:p>
          <a:p>
            <a:endParaRPr lang="en-IN" dirty="0"/>
          </a:p>
          <a:p>
            <a:r>
              <a:rPr lang="en-IN" dirty="0" smtClean="0"/>
              <a:t>Linux 7.1,Wifi</a:t>
            </a:r>
          </a:p>
          <a:p>
            <a:r>
              <a:rPr lang="en-IN" dirty="0" smtClean="0"/>
              <a:t>--</a:t>
            </a:r>
          </a:p>
          <a:p>
            <a:r>
              <a:rPr lang="en-IN" dirty="0" smtClean="0"/>
              <a:t>Description-Cross site Scripting we found in the web application.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6821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Report(cont.)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85900"/>
            <a:ext cx="8994776" cy="4562829"/>
          </a:xfrm>
        </p:spPr>
        <p:txBody>
          <a:bodyPr/>
          <a:lstStyle/>
          <a:p>
            <a:r>
              <a:rPr lang="en-IN" dirty="0" smtClean="0"/>
              <a:t>Steps to Reproduce</a:t>
            </a:r>
          </a:p>
          <a:p>
            <a:r>
              <a:rPr lang="en-IN" dirty="0" smtClean="0"/>
              <a:t>Step1:Visit </a:t>
            </a:r>
            <a:r>
              <a:rPr lang="en-IN" dirty="0" smtClean="0">
                <a:hlinkClick r:id="rId2"/>
              </a:rPr>
              <a:t>http://testasp.vulnweb.com/</a:t>
            </a:r>
            <a:endParaRPr lang="en-IN" dirty="0" smtClean="0"/>
          </a:p>
          <a:p>
            <a:r>
              <a:rPr lang="en-IN" dirty="0" smtClean="0"/>
              <a:t>Step2:On the top menu you will find a Register option </a:t>
            </a:r>
          </a:p>
          <a:p>
            <a:r>
              <a:rPr lang="en-IN" dirty="0" smtClean="0"/>
              <a:t>Step3:Now in the username section fill a XSS payloads</a:t>
            </a:r>
          </a:p>
          <a:p>
            <a:r>
              <a:rPr lang="en-IN" dirty="0" smtClean="0"/>
              <a:t>(&lt;script&gt;alert(1)&lt;/script&gt;).</a:t>
            </a:r>
          </a:p>
          <a:p>
            <a:r>
              <a:rPr lang="en-IN" dirty="0" smtClean="0"/>
              <a:t>Step4:After successfully </a:t>
            </a:r>
            <a:r>
              <a:rPr lang="en-IN" dirty="0" err="1" smtClean="0"/>
              <a:t>registering,click</a:t>
            </a:r>
            <a:r>
              <a:rPr lang="en-IN" dirty="0" smtClean="0"/>
              <a:t> on Login.</a:t>
            </a:r>
          </a:p>
          <a:p>
            <a:r>
              <a:rPr lang="en-IN" dirty="0" smtClean="0"/>
              <a:t>Step5:After login through the payload as </a:t>
            </a:r>
            <a:r>
              <a:rPr lang="en-IN" dirty="0" err="1" smtClean="0"/>
              <a:t>username,it</a:t>
            </a:r>
            <a:r>
              <a:rPr lang="en-IN" dirty="0" smtClean="0"/>
              <a:t> will give the alert(1) applet prompt up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059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Report(cont.)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919" y="1494692"/>
            <a:ext cx="9403743" cy="4727331"/>
          </a:xfrm>
        </p:spPr>
        <p:txBody>
          <a:bodyPr>
            <a:normAutofit fontScale="92500" lnSpcReduction="20000"/>
          </a:bodyPr>
          <a:lstStyle/>
          <a:p>
            <a:r>
              <a:rPr lang="en-IN" dirty="0" smtClean="0"/>
              <a:t>Impact: Any Black Hat Hacker can steel the private and </a:t>
            </a:r>
            <a:r>
              <a:rPr lang="en-IN" dirty="0" err="1" smtClean="0"/>
              <a:t>confedential</a:t>
            </a:r>
            <a:r>
              <a:rPr lang="en-IN" dirty="0" smtClean="0"/>
              <a:t> data of our users </a:t>
            </a:r>
          </a:p>
          <a:p>
            <a:r>
              <a:rPr lang="en-IN" dirty="0" smtClean="0"/>
              <a:t>It can led to the security alert of our users who have full faith on us.</a:t>
            </a:r>
          </a:p>
          <a:p>
            <a:r>
              <a:rPr lang="en-IN" dirty="0" err="1" smtClean="0"/>
              <a:t>Attachers</a:t>
            </a:r>
            <a:r>
              <a:rPr lang="en-IN" dirty="0" smtClean="0"/>
              <a:t> can find the cookies of the user which can be harmful for our users</a:t>
            </a:r>
          </a:p>
          <a:p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endParaRPr lang="en-IN" dirty="0"/>
          </a:p>
          <a:p>
            <a:r>
              <a:rPr lang="en-IN" dirty="0" smtClean="0"/>
              <a:t>POC: For Proof of </a:t>
            </a:r>
            <a:r>
              <a:rPr lang="en-IN" dirty="0" err="1" smtClean="0"/>
              <a:t>Concept,the</a:t>
            </a:r>
            <a:r>
              <a:rPr lang="en-IN" dirty="0" smtClean="0"/>
              <a:t> supporting documents are attached in the report.</a:t>
            </a:r>
          </a:p>
          <a:p>
            <a:r>
              <a:rPr lang="en-IN" dirty="0" smtClean="0"/>
              <a:t>Task 3(1).png</a:t>
            </a:r>
          </a:p>
          <a:p>
            <a:r>
              <a:rPr lang="en-IN" dirty="0" smtClean="0"/>
              <a:t>Task 3(2).png</a:t>
            </a:r>
          </a:p>
          <a:p>
            <a:r>
              <a:rPr lang="en-IN" dirty="0" smtClean="0"/>
              <a:t>Task 3(3).png</a:t>
            </a:r>
          </a:p>
          <a:p>
            <a:r>
              <a:rPr lang="en-IN" dirty="0" smtClean="0"/>
              <a:t>Task 3.mp4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943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35" y="161382"/>
            <a:ext cx="6862519" cy="1043164"/>
          </a:xfrm>
        </p:spPr>
        <p:txBody>
          <a:bodyPr/>
          <a:lstStyle/>
          <a:p>
            <a:r>
              <a:rPr lang="en-IN" dirty="0" smtClean="0"/>
              <a:t>Screenshot1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6" y="1318847"/>
            <a:ext cx="10955216" cy="5539154"/>
          </a:xfrm>
        </p:spPr>
      </p:pic>
    </p:spTree>
    <p:extLst>
      <p:ext uri="{BB962C8B-B14F-4D97-AF65-F5344CB8AC3E}">
        <p14:creationId xmlns:p14="http://schemas.microsoft.com/office/powerpoint/2010/main" val="3190303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474" y="92233"/>
            <a:ext cx="7346096" cy="1296952"/>
          </a:xfrm>
        </p:spPr>
        <p:txBody>
          <a:bodyPr/>
          <a:lstStyle/>
          <a:p>
            <a:r>
              <a:rPr lang="en-IN" dirty="0" smtClean="0"/>
              <a:t>Screenshot2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4" y="1459523"/>
            <a:ext cx="11192608" cy="5289037"/>
          </a:xfrm>
        </p:spPr>
      </p:pic>
    </p:spTree>
    <p:extLst>
      <p:ext uri="{BB962C8B-B14F-4D97-AF65-F5344CB8AC3E}">
        <p14:creationId xmlns:p14="http://schemas.microsoft.com/office/powerpoint/2010/main" val="1002297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131886"/>
            <a:ext cx="9404723" cy="668214"/>
          </a:xfrm>
        </p:spPr>
        <p:txBody>
          <a:bodyPr/>
          <a:lstStyle/>
          <a:p>
            <a:r>
              <a:rPr lang="en-IN" dirty="0" smtClean="0"/>
              <a:t>Video of the vulnerability</a:t>
            </a:r>
            <a:endParaRPr lang="en-IN" dirty="0"/>
          </a:p>
        </p:txBody>
      </p:sp>
      <p:pic>
        <p:nvPicPr>
          <p:cNvPr id="4" name="Kali-Linux-2022.2-virtualbox-amd64 3 [Running] - Oracle VM VirtualBox 2022-08-23 07-43-57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577" y="1081577"/>
            <a:ext cx="10160000" cy="5545137"/>
          </a:xfrm>
        </p:spPr>
      </p:pic>
    </p:spTree>
    <p:extLst>
      <p:ext uri="{BB962C8B-B14F-4D97-AF65-F5344CB8AC3E}">
        <p14:creationId xmlns:p14="http://schemas.microsoft.com/office/powerpoint/2010/main" val="427174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12676" y="2532186"/>
            <a:ext cx="2954215" cy="1072660"/>
          </a:xfrm>
        </p:spPr>
        <p:txBody>
          <a:bodyPr/>
          <a:lstStyle/>
          <a:p>
            <a:r>
              <a:rPr lang="en-IN" dirty="0" smtClean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5928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4334607" y="791307"/>
            <a:ext cx="1608992" cy="720970"/>
          </a:xfrm>
        </p:spPr>
        <p:txBody>
          <a:bodyPr/>
          <a:lstStyle/>
          <a:p>
            <a:r>
              <a:rPr lang="en-IN" dirty="0" smtClean="0"/>
              <a:t>Task1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960685" y="1920508"/>
            <a:ext cx="6565900" cy="1112837"/>
          </a:xfrm>
        </p:spPr>
        <p:txBody>
          <a:bodyPr/>
          <a:lstStyle/>
          <a:p>
            <a:r>
              <a:rPr lang="en-IN" dirty="0" smtClean="0"/>
              <a:t>Screenshot of solved </a:t>
            </a:r>
            <a:r>
              <a:rPr lang="en-IN" dirty="0" err="1" smtClean="0"/>
              <a:t>portswigger</a:t>
            </a:r>
            <a:r>
              <a:rPr lang="en-IN" dirty="0" smtClean="0"/>
              <a:t> labs</a:t>
            </a:r>
          </a:p>
          <a:p>
            <a:r>
              <a:rPr lang="en-IN" dirty="0" smtClean="0"/>
              <a:t>Task1:To solve any 5 labs in </a:t>
            </a:r>
            <a:r>
              <a:rPr lang="en-IN" dirty="0" err="1" smtClean="0"/>
              <a:t>Portswigger</a:t>
            </a:r>
            <a:r>
              <a:rPr lang="en-IN" dirty="0" smtClean="0"/>
              <a:t> Labs</a:t>
            </a:r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54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6985612" cy="883713"/>
          </a:xfrm>
        </p:spPr>
        <p:txBody>
          <a:bodyPr/>
          <a:lstStyle/>
          <a:p>
            <a:r>
              <a:rPr lang="en-IN" dirty="0" smtClean="0"/>
              <a:t>Screenshot1</a:t>
            </a:r>
            <a:br>
              <a:rPr lang="en-IN" dirty="0" smtClean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468316"/>
            <a:ext cx="10568354" cy="5266592"/>
          </a:xfrm>
        </p:spPr>
      </p:pic>
    </p:spTree>
    <p:extLst>
      <p:ext uri="{BB962C8B-B14F-4D97-AF65-F5344CB8AC3E}">
        <p14:creationId xmlns:p14="http://schemas.microsoft.com/office/powerpoint/2010/main" val="388391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695" y="118611"/>
            <a:ext cx="6985613" cy="699074"/>
          </a:xfrm>
        </p:spPr>
        <p:txBody>
          <a:bodyPr/>
          <a:lstStyle/>
          <a:p>
            <a:r>
              <a:rPr lang="en-IN" dirty="0" smtClean="0"/>
              <a:t>Screenshot2</a:t>
            </a:r>
            <a:br>
              <a:rPr lang="en-IN" dirty="0" smtClean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11115"/>
            <a:ext cx="11166230" cy="5748239"/>
          </a:xfrm>
        </p:spPr>
      </p:pic>
    </p:spTree>
    <p:extLst>
      <p:ext uri="{BB962C8B-B14F-4D97-AF65-F5344CB8AC3E}">
        <p14:creationId xmlns:p14="http://schemas.microsoft.com/office/powerpoint/2010/main" val="1417128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975" y="558225"/>
            <a:ext cx="1710227" cy="804582"/>
          </a:xfrm>
        </p:spPr>
        <p:txBody>
          <a:bodyPr/>
          <a:lstStyle/>
          <a:p>
            <a:r>
              <a:rPr lang="en-IN" dirty="0"/>
              <a:t>T</a:t>
            </a:r>
            <a:r>
              <a:rPr lang="en-IN" dirty="0" smtClean="0"/>
              <a:t>ask2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31600" y="1973385"/>
            <a:ext cx="7433469" cy="1710592"/>
          </a:xfrm>
        </p:spPr>
        <p:txBody>
          <a:bodyPr>
            <a:normAutofit/>
          </a:bodyPr>
          <a:lstStyle/>
          <a:p>
            <a:r>
              <a:rPr lang="en-IN" dirty="0" smtClean="0"/>
              <a:t>Vulnerabilities found using QWASP</a:t>
            </a:r>
          </a:p>
          <a:p>
            <a:r>
              <a:rPr lang="en-IN" dirty="0" smtClean="0"/>
              <a:t>Task2:To find the vulnerabilities on the website</a:t>
            </a:r>
          </a:p>
          <a:p>
            <a:r>
              <a:rPr lang="en-IN" dirty="0" smtClean="0">
                <a:hlinkClick r:id="rId2"/>
              </a:rPr>
              <a:t>http://zero.webappsecurity.com/</a:t>
            </a:r>
            <a:r>
              <a:rPr lang="en-IN" dirty="0" smtClean="0"/>
              <a:t> and to prepare a report for the same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533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Screenshot1</a:t>
            </a:r>
            <a:endParaRPr lang="en-IN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152982"/>
            <a:ext cx="11267466" cy="5705017"/>
          </a:xfrm>
        </p:spPr>
      </p:pic>
    </p:spTree>
    <p:extLst>
      <p:ext uri="{BB962C8B-B14F-4D97-AF65-F5344CB8AC3E}">
        <p14:creationId xmlns:p14="http://schemas.microsoft.com/office/powerpoint/2010/main" val="4206102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903" y="175100"/>
            <a:ext cx="3477481" cy="769413"/>
          </a:xfrm>
        </p:spPr>
        <p:txBody>
          <a:bodyPr/>
          <a:lstStyle/>
          <a:p>
            <a:r>
              <a:rPr lang="en-IN" dirty="0" smtClean="0"/>
              <a:t>Screenshot2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9" y="1155529"/>
            <a:ext cx="11909305" cy="5385460"/>
          </a:xfrm>
        </p:spPr>
      </p:pic>
    </p:spTree>
    <p:extLst>
      <p:ext uri="{BB962C8B-B14F-4D97-AF65-F5344CB8AC3E}">
        <p14:creationId xmlns:p14="http://schemas.microsoft.com/office/powerpoint/2010/main" val="1717317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3398351" cy="795790"/>
          </a:xfrm>
        </p:spPr>
        <p:txBody>
          <a:bodyPr/>
          <a:lstStyle/>
          <a:p>
            <a:r>
              <a:rPr lang="en-IN" dirty="0" smtClean="0"/>
              <a:t>Screenshot3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125415"/>
            <a:ext cx="11241089" cy="5503986"/>
          </a:xfrm>
        </p:spPr>
      </p:pic>
    </p:spTree>
    <p:extLst>
      <p:ext uri="{BB962C8B-B14F-4D97-AF65-F5344CB8AC3E}">
        <p14:creationId xmlns:p14="http://schemas.microsoft.com/office/powerpoint/2010/main" val="403717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Report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9762" y="1483971"/>
            <a:ext cx="10357338" cy="5435575"/>
          </a:xfrm>
        </p:spPr>
        <p:txBody>
          <a:bodyPr>
            <a:normAutofit/>
          </a:bodyPr>
          <a:lstStyle/>
          <a:p>
            <a:r>
              <a:rPr lang="en-IN" dirty="0" err="1" smtClean="0"/>
              <a:t>Title:Vulnerability</a:t>
            </a:r>
            <a:r>
              <a:rPr lang="en-IN" dirty="0" smtClean="0"/>
              <a:t> in JS Library</a:t>
            </a:r>
            <a:endParaRPr lang="en-IN" dirty="0"/>
          </a:p>
          <a:p>
            <a:r>
              <a:rPr lang="en-IN" dirty="0" smtClean="0"/>
              <a:t>Domain&gt;&gt;http://webappsecurity.com</a:t>
            </a:r>
          </a:p>
          <a:p>
            <a:r>
              <a:rPr lang="en-IN" dirty="0" smtClean="0"/>
              <a:t>Sub Domain&gt;&gt;http://zero.webappsecurity.com/resources/js/jquery1.8.2.min.js</a:t>
            </a:r>
            <a:endParaRPr lang="en-IN" dirty="0"/>
          </a:p>
          <a:p>
            <a:r>
              <a:rPr lang="en-IN" dirty="0" smtClean="0"/>
              <a:t>Linux 7.1,OWASP </a:t>
            </a:r>
            <a:r>
              <a:rPr lang="en-IN" dirty="0" err="1" smtClean="0"/>
              <a:t>ZAP,Wifi</a:t>
            </a:r>
            <a:endParaRPr lang="en-IN" dirty="0"/>
          </a:p>
          <a:p>
            <a:r>
              <a:rPr lang="en-IN" dirty="0" err="1" smtClean="0"/>
              <a:t>Description:vulnerability</a:t>
            </a:r>
            <a:r>
              <a:rPr lang="en-IN" dirty="0" smtClean="0"/>
              <a:t> in JS Library was </a:t>
            </a:r>
            <a:r>
              <a:rPr lang="en-IN" dirty="0" err="1" smtClean="0"/>
              <a:t>found.the</a:t>
            </a:r>
            <a:r>
              <a:rPr lang="en-IN" dirty="0" smtClean="0"/>
              <a:t> library </a:t>
            </a:r>
            <a:r>
              <a:rPr lang="en-IN" dirty="0" err="1" smtClean="0"/>
              <a:t>jquery,version</a:t>
            </a:r>
            <a:r>
              <a:rPr lang="en-IN" dirty="0" smtClean="0"/>
              <a:t> 1.8.2 is vulnerable</a:t>
            </a:r>
          </a:p>
          <a:p>
            <a:r>
              <a:rPr lang="en-IN" dirty="0" smtClean="0"/>
              <a:t>Solution: The vulnerability found on the library </a:t>
            </a:r>
            <a:r>
              <a:rPr lang="en-IN" dirty="0" err="1" smtClean="0"/>
              <a:t>jquery</a:t>
            </a:r>
            <a:r>
              <a:rPr lang="en-IN" dirty="0" smtClean="0"/>
              <a:t> can be resolved by installing the latest version of </a:t>
            </a:r>
            <a:r>
              <a:rPr lang="en-IN" dirty="0" err="1" smtClean="0"/>
              <a:t>jquery,version</a:t>
            </a:r>
            <a:r>
              <a:rPr lang="en-IN" dirty="0" smtClean="0"/>
              <a:t> 3.6.0</a:t>
            </a:r>
          </a:p>
          <a:p>
            <a:r>
              <a:rPr lang="en-IN" dirty="0" err="1" smtClean="0"/>
              <a:t>Reference:https</a:t>
            </a:r>
            <a:r>
              <a:rPr lang="en-IN" dirty="0" smtClean="0"/>
              <a:t>://nvd.nst.gov/</a:t>
            </a:r>
            <a:r>
              <a:rPr lang="en-IN" dirty="0" err="1" smtClean="0"/>
              <a:t>vuln</a:t>
            </a:r>
            <a:r>
              <a:rPr lang="en-IN" dirty="0" smtClean="0"/>
              <a:t>/detail/CVE-2012-6708</a:t>
            </a:r>
          </a:p>
          <a:p>
            <a:r>
              <a:rPr lang="en-IN" dirty="0" smtClean="0"/>
              <a:t>https://github.com/jquery/jquery/issues/243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28814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170</TotalTime>
  <Words>287</Words>
  <Application>Microsoft Office PowerPoint</Application>
  <PresentationFormat>Widescreen</PresentationFormat>
  <Paragraphs>63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Ion</vt:lpstr>
      <vt:lpstr>INTERNSHIP STUDIO</vt:lpstr>
      <vt:lpstr>Task1</vt:lpstr>
      <vt:lpstr>Screenshot1 </vt:lpstr>
      <vt:lpstr>Screenshot2 </vt:lpstr>
      <vt:lpstr>Task2</vt:lpstr>
      <vt:lpstr>Screenshot1</vt:lpstr>
      <vt:lpstr>Screenshot2</vt:lpstr>
      <vt:lpstr>Screenshot3</vt:lpstr>
      <vt:lpstr>Report</vt:lpstr>
      <vt:lpstr>Task 3</vt:lpstr>
      <vt:lpstr>Report</vt:lpstr>
      <vt:lpstr>Report(cont.)</vt:lpstr>
      <vt:lpstr>Report(cont.)</vt:lpstr>
      <vt:lpstr>Screenshot1</vt:lpstr>
      <vt:lpstr>Screenshot2</vt:lpstr>
      <vt:lpstr>Video of the vulnerability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Task1</dc:title>
  <dc:creator>Himanshu</dc:creator>
  <cp:lastModifiedBy>Himanshu</cp:lastModifiedBy>
  <cp:revision>19</cp:revision>
  <dcterms:created xsi:type="dcterms:W3CDTF">2022-08-22T06:39:02Z</dcterms:created>
  <dcterms:modified xsi:type="dcterms:W3CDTF">2022-08-23T12:35:22Z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